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1" r:id="rId4"/>
  </p:sldMasterIdLst>
  <p:sldIdLst>
    <p:sldId id="256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05F2A5-94CC-4E78-8E8A-9889608B6336}" v="10" dt="2022-04-06T06:35:22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ne Ilomäki" userId="f4e6dde2853314b6" providerId="LiveId" clId="{7A05F2A5-94CC-4E78-8E8A-9889608B6336}"/>
    <pc:docChg chg="custSel delSld modSld">
      <pc:chgData name="Jonne Ilomäki" userId="f4e6dde2853314b6" providerId="LiveId" clId="{7A05F2A5-94CC-4E78-8E8A-9889608B6336}" dt="2022-04-06T06:36:51.645" v="28" actId="255"/>
      <pc:docMkLst>
        <pc:docMk/>
      </pc:docMkLst>
      <pc:sldChg chg="modSp">
        <pc:chgData name="Jonne Ilomäki" userId="f4e6dde2853314b6" providerId="LiveId" clId="{7A05F2A5-94CC-4E78-8E8A-9889608B6336}" dt="2022-04-06T06:35:22.424" v="15" actId="207"/>
        <pc:sldMkLst>
          <pc:docMk/>
          <pc:sldMk cId="3303586915" sldId="256"/>
        </pc:sldMkLst>
        <pc:spChg chg="mod">
          <ac:chgData name="Jonne Ilomäki" userId="f4e6dde2853314b6" providerId="LiveId" clId="{7A05F2A5-94CC-4E78-8E8A-9889608B6336}" dt="2022-04-06T06:35:22.424" v="15" actId="207"/>
          <ac:spMkLst>
            <pc:docMk/>
            <pc:sldMk cId="3303586915" sldId="256"/>
            <ac:spMk id="2" creationId="{5047AA79-0258-491F-93B2-8E1E7CF9F8ED}"/>
          </ac:spMkLst>
        </pc:spChg>
      </pc:sldChg>
      <pc:sldChg chg="addSp delSp modSp del mod delAnim">
        <pc:chgData name="Jonne Ilomäki" userId="f4e6dde2853314b6" providerId="LiveId" clId="{7A05F2A5-94CC-4E78-8E8A-9889608B6336}" dt="2022-04-06T06:34:07.588" v="14" actId="2696"/>
        <pc:sldMkLst>
          <pc:docMk/>
          <pc:sldMk cId="1003360773" sldId="257"/>
        </pc:sldMkLst>
        <pc:spChg chg="del mod">
          <ac:chgData name="Jonne Ilomäki" userId="f4e6dde2853314b6" providerId="LiveId" clId="{7A05F2A5-94CC-4E78-8E8A-9889608B6336}" dt="2022-04-06T06:33:43.624" v="8" actId="21"/>
          <ac:spMkLst>
            <pc:docMk/>
            <pc:sldMk cId="1003360773" sldId="257"/>
            <ac:spMk id="2" creationId="{CD28BB97-68BA-4801-BD29-22ADD3E8025F}"/>
          </ac:spMkLst>
        </pc:spChg>
        <pc:spChg chg="add mod">
          <ac:chgData name="Jonne Ilomäki" userId="f4e6dde2853314b6" providerId="LiveId" clId="{7A05F2A5-94CC-4E78-8E8A-9889608B6336}" dt="2022-04-06T06:33:43.624" v="8" actId="21"/>
          <ac:spMkLst>
            <pc:docMk/>
            <pc:sldMk cId="1003360773" sldId="257"/>
            <ac:spMk id="5" creationId="{1628D9D8-98B5-4BD9-A5A3-BF030A1EA473}"/>
          </ac:spMkLst>
        </pc:spChg>
        <pc:picChg chg="del">
          <ac:chgData name="Jonne Ilomäki" userId="f4e6dde2853314b6" providerId="LiveId" clId="{7A05F2A5-94CC-4E78-8E8A-9889608B6336}" dt="2022-04-06T06:33:29.448" v="4" actId="21"/>
          <ac:picMkLst>
            <pc:docMk/>
            <pc:sldMk cId="1003360773" sldId="257"/>
            <ac:picMk id="4" creationId="{0EF8E5D8-8143-43AE-80E2-27605E96361D}"/>
          </ac:picMkLst>
        </pc:picChg>
      </pc:sldChg>
      <pc:sldChg chg="addSp modSp mod modAnim">
        <pc:chgData name="Jonne Ilomäki" userId="f4e6dde2853314b6" providerId="LiveId" clId="{7A05F2A5-94CC-4E78-8E8A-9889608B6336}" dt="2022-04-06T06:36:51.645" v="28" actId="255"/>
        <pc:sldMkLst>
          <pc:docMk/>
          <pc:sldMk cId="2119066845" sldId="261"/>
        </pc:sldMkLst>
        <pc:spChg chg="mod">
          <ac:chgData name="Jonne Ilomäki" userId="f4e6dde2853314b6" providerId="LiveId" clId="{7A05F2A5-94CC-4E78-8E8A-9889608B6336}" dt="2022-04-06T06:36:51.645" v="28" actId="255"/>
          <ac:spMkLst>
            <pc:docMk/>
            <pc:sldMk cId="2119066845" sldId="261"/>
            <ac:spMk id="2" creationId="{A51E1829-6A8E-418B-8A2E-08E288CCF057}"/>
          </ac:spMkLst>
        </pc:spChg>
        <pc:spChg chg="mod">
          <ac:chgData name="Jonne Ilomäki" userId="f4e6dde2853314b6" providerId="LiveId" clId="{7A05F2A5-94CC-4E78-8E8A-9889608B6336}" dt="2022-04-06T06:35:53.908" v="19" actId="1076"/>
          <ac:spMkLst>
            <pc:docMk/>
            <pc:sldMk cId="2119066845" sldId="261"/>
            <ac:spMk id="7" creationId="{B17CDB3C-79C1-4F3C-979F-4D2283B61137}"/>
          </ac:spMkLst>
        </pc:spChg>
        <pc:spChg chg="mod">
          <ac:chgData name="Jonne Ilomäki" userId="f4e6dde2853314b6" providerId="LiveId" clId="{7A05F2A5-94CC-4E78-8E8A-9889608B6336}" dt="2022-04-06T06:36:10.522" v="22" actId="1076"/>
          <ac:spMkLst>
            <pc:docMk/>
            <pc:sldMk cId="2119066845" sldId="261"/>
            <ac:spMk id="16" creationId="{260301BB-D63D-4C28-B6BB-70867BD1B82F}"/>
          </ac:spMkLst>
        </pc:spChg>
        <pc:spChg chg="add mod">
          <ac:chgData name="Jonne Ilomäki" userId="f4e6dde2853314b6" providerId="LiveId" clId="{7A05F2A5-94CC-4E78-8E8A-9889608B6336}" dt="2022-04-06T06:36:36.461" v="25" actId="1076"/>
          <ac:spMkLst>
            <pc:docMk/>
            <pc:sldMk cId="2119066845" sldId="261"/>
            <ac:spMk id="19" creationId="{0856164D-C2FD-4C18-A0D2-89064F2EBD32}"/>
          </ac:spMkLst>
        </pc:spChg>
        <pc:spChg chg="mod">
          <ac:chgData name="Jonne Ilomäki" userId="f4e6dde2853314b6" providerId="LiveId" clId="{7A05F2A5-94CC-4E78-8E8A-9889608B6336}" dt="2022-04-06T06:35:57.416" v="20" actId="1076"/>
          <ac:spMkLst>
            <pc:docMk/>
            <pc:sldMk cId="2119066845" sldId="261"/>
            <ac:spMk id="20" creationId="{52180E13-2FE1-4F8F-A493-C9A20EF54801}"/>
          </ac:spMkLst>
        </pc:spChg>
        <pc:spChg chg="mod">
          <ac:chgData name="Jonne Ilomäki" userId="f4e6dde2853314b6" providerId="LiveId" clId="{7A05F2A5-94CC-4E78-8E8A-9889608B6336}" dt="2022-04-06T06:36:24.922" v="23" actId="1076"/>
          <ac:spMkLst>
            <pc:docMk/>
            <pc:sldMk cId="2119066845" sldId="261"/>
            <ac:spMk id="23" creationId="{4E7A6F8E-01C0-48E1-B8E4-7A966596FEA0}"/>
          </ac:spMkLst>
        </pc:spChg>
        <pc:spChg chg="mod">
          <ac:chgData name="Jonne Ilomäki" userId="f4e6dde2853314b6" providerId="LiveId" clId="{7A05F2A5-94CC-4E78-8E8A-9889608B6336}" dt="2022-04-06T06:35:48.389" v="18" actId="1076"/>
          <ac:spMkLst>
            <pc:docMk/>
            <pc:sldMk cId="2119066845" sldId="261"/>
            <ac:spMk id="25" creationId="{FAF7F1BC-2EB3-4BF0-913F-CA9E10882A1B}"/>
          </ac:spMkLst>
        </pc:spChg>
        <pc:spChg chg="mod">
          <ac:chgData name="Jonne Ilomäki" userId="f4e6dde2853314b6" providerId="LiveId" clId="{7A05F2A5-94CC-4E78-8E8A-9889608B6336}" dt="2022-04-06T06:35:48.389" v="18" actId="1076"/>
          <ac:spMkLst>
            <pc:docMk/>
            <pc:sldMk cId="2119066845" sldId="261"/>
            <ac:spMk id="27" creationId="{789E2DF4-CC88-4B5B-908C-16780FCD0E7E}"/>
          </ac:spMkLst>
        </pc:spChg>
        <pc:picChg chg="mod">
          <ac:chgData name="Jonne Ilomäki" userId="f4e6dde2853314b6" providerId="LiveId" clId="{7A05F2A5-94CC-4E78-8E8A-9889608B6336}" dt="2022-04-06T06:36:40.519" v="26" actId="1076"/>
          <ac:picMkLst>
            <pc:docMk/>
            <pc:sldMk cId="2119066845" sldId="261"/>
            <ac:picMk id="4" creationId="{9D092EDA-A2EB-4F0A-8E97-3795ADAFA999}"/>
          </ac:picMkLst>
        </pc:picChg>
        <pc:picChg chg="mod">
          <ac:chgData name="Jonne Ilomäki" userId="f4e6dde2853314b6" providerId="LiveId" clId="{7A05F2A5-94CC-4E78-8E8A-9889608B6336}" dt="2022-04-06T06:35:48.389" v="18" actId="1076"/>
          <ac:picMkLst>
            <pc:docMk/>
            <pc:sldMk cId="2119066845" sldId="261"/>
            <ac:picMk id="14" creationId="{D3A8515A-CBEF-4ED4-8D39-E79ADE5FD007}"/>
          </ac:picMkLst>
        </pc:picChg>
        <pc:picChg chg="add mod">
          <ac:chgData name="Jonne Ilomäki" userId="f4e6dde2853314b6" providerId="LiveId" clId="{7A05F2A5-94CC-4E78-8E8A-9889608B6336}" dt="2022-04-06T06:36:31.006" v="24" actId="1076"/>
          <ac:picMkLst>
            <pc:docMk/>
            <pc:sldMk cId="2119066845" sldId="261"/>
            <ac:picMk id="17" creationId="{5BAE2884-5992-43CC-A786-BE524BA9AC0F}"/>
          </ac:picMkLst>
        </pc:picChg>
        <pc:picChg chg="mod">
          <ac:chgData name="Jonne Ilomäki" userId="f4e6dde2853314b6" providerId="LiveId" clId="{7A05F2A5-94CC-4E78-8E8A-9889608B6336}" dt="2022-04-06T06:36:05.840" v="21" actId="1076"/>
          <ac:picMkLst>
            <pc:docMk/>
            <pc:sldMk cId="2119066845" sldId="261"/>
            <ac:picMk id="18" creationId="{AD06DC68-6BE0-4E3A-B37B-C2EDC15701EA}"/>
          </ac:picMkLst>
        </pc:picChg>
        <pc:picChg chg="mod">
          <ac:chgData name="Jonne Ilomäki" userId="f4e6dde2853314b6" providerId="LiveId" clId="{7A05F2A5-94CC-4E78-8E8A-9889608B6336}" dt="2022-04-06T06:35:48.389" v="18" actId="1076"/>
          <ac:picMkLst>
            <pc:docMk/>
            <pc:sldMk cId="2119066845" sldId="261"/>
            <ac:picMk id="22" creationId="{E3297D27-134F-4DE9-AE1F-D19A007C3CCE}"/>
          </ac:picMkLst>
        </pc:picChg>
        <pc:picChg chg="mod">
          <ac:chgData name="Jonne Ilomäki" userId="f4e6dde2853314b6" providerId="LiveId" clId="{7A05F2A5-94CC-4E78-8E8A-9889608B6336}" dt="2022-04-06T06:36:05.840" v="21" actId="1076"/>
          <ac:picMkLst>
            <pc:docMk/>
            <pc:sldMk cId="2119066845" sldId="261"/>
            <ac:picMk id="24" creationId="{906D8912-E317-431F-9D93-ED786E6E2F14}"/>
          </ac:picMkLst>
        </pc:picChg>
        <pc:picChg chg="mod">
          <ac:chgData name="Jonne Ilomäki" userId="f4e6dde2853314b6" providerId="LiveId" clId="{7A05F2A5-94CC-4E78-8E8A-9889608B6336}" dt="2022-04-06T06:35:48.389" v="18" actId="1076"/>
          <ac:picMkLst>
            <pc:docMk/>
            <pc:sldMk cId="2119066845" sldId="261"/>
            <ac:picMk id="26" creationId="{607C675A-413D-4143-AABF-FA239D1DED42}"/>
          </ac:picMkLst>
        </pc:picChg>
        <pc:picChg chg="mod">
          <ac:chgData name="Jonne Ilomäki" userId="f4e6dde2853314b6" providerId="LiveId" clId="{7A05F2A5-94CC-4E78-8E8A-9889608B6336}" dt="2022-04-06T06:35:48.389" v="18" actId="1076"/>
          <ac:picMkLst>
            <pc:docMk/>
            <pc:sldMk cId="2119066845" sldId="261"/>
            <ac:picMk id="28" creationId="{001D2473-69DE-480D-9B16-C0EE6FFF33DD}"/>
          </ac:picMkLst>
        </pc:picChg>
      </pc:sldChg>
    </pc:docChg>
  </pc:docChgLst>
</pc:chgInfo>
</file>

<file path=ppt/media/image1.jpg>
</file>

<file path=ppt/media/image2.png>
</file>

<file path=ppt/media/media1.m4a>
</file>

<file path=ppt/media/media2.m4a>
</file>

<file path=ppt/media/media3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805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59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591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06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866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8948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19408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840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655160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8851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49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5AF36-A2B3-4076-8F7E-587680B6E0E4}" type="datetimeFigureOut">
              <a:rPr lang="fi-FI" smtClean="0"/>
              <a:t>6.4.2022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AAB70A2-54AC-46A7-9654-9D4556200C45}" type="slidenum">
              <a:rPr lang="fi-FI" smtClean="0"/>
              <a:t>‹#›</a:t>
            </a:fld>
            <a:endParaRPr lang="fi-FI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88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5.m4a"/><Relationship Id="rId13" Type="http://schemas.microsoft.com/office/2007/relationships/media" Target="../media/media8.m4a"/><Relationship Id="rId18" Type="http://schemas.openxmlformats.org/officeDocument/2006/relationships/image" Target="../media/image2.png"/><Relationship Id="rId3" Type="http://schemas.microsoft.com/office/2007/relationships/media" Target="../media/media3.m4a"/><Relationship Id="rId7" Type="http://schemas.microsoft.com/office/2007/relationships/media" Target="../media/media5.m4a"/><Relationship Id="rId12" Type="http://schemas.openxmlformats.org/officeDocument/2006/relationships/audio" Target="../media/media7.m4a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6" Type="http://schemas.openxmlformats.org/officeDocument/2006/relationships/audio" Target="../media/media9.m4a"/><Relationship Id="rId1" Type="http://schemas.microsoft.com/office/2007/relationships/media" Target="../media/media2.m4a"/><Relationship Id="rId6" Type="http://schemas.openxmlformats.org/officeDocument/2006/relationships/audio" Target="../media/media4.m4a"/><Relationship Id="rId11" Type="http://schemas.microsoft.com/office/2007/relationships/media" Target="../media/media7.m4a"/><Relationship Id="rId5" Type="http://schemas.microsoft.com/office/2007/relationships/media" Target="../media/media4.m4a"/><Relationship Id="rId15" Type="http://schemas.microsoft.com/office/2007/relationships/media" Target="../media/media9.m4a"/><Relationship Id="rId10" Type="http://schemas.openxmlformats.org/officeDocument/2006/relationships/audio" Target="../media/media6.m4a"/><Relationship Id="rId4" Type="http://schemas.openxmlformats.org/officeDocument/2006/relationships/audio" Target="../media/media3.m4a"/><Relationship Id="rId9" Type="http://schemas.microsoft.com/office/2007/relationships/media" Target="../media/media6.m4a"/><Relationship Id="rId14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047AA79-0258-491F-93B2-8E1E7CF9F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3113" y="1997765"/>
            <a:ext cx="5872891" cy="2696635"/>
          </a:xfrm>
        </p:spPr>
        <p:txBody>
          <a:bodyPr>
            <a:normAutofit/>
          </a:bodyPr>
          <a:lstStyle/>
          <a:p>
            <a:r>
              <a:rPr lang="fi-FI" sz="6000" dirty="0" err="1"/>
              <a:t>Vårt</a:t>
            </a:r>
            <a:r>
              <a:rPr lang="fi-FI" sz="6000" dirty="0"/>
              <a:t> </a:t>
            </a:r>
            <a:r>
              <a:rPr lang="fi-FI" sz="6000" dirty="0" err="1"/>
              <a:t>projekt</a:t>
            </a:r>
            <a:r>
              <a:rPr lang="fi-FI" sz="6000" dirty="0"/>
              <a:t> 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AAD66EA8-25D4-4EC3-8C14-1550A7FAF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3113" y="756005"/>
            <a:ext cx="5874479" cy="1241761"/>
          </a:xfrm>
        </p:spPr>
        <p:txBody>
          <a:bodyPr anchor="b">
            <a:normAutofit/>
          </a:bodyPr>
          <a:lstStyle/>
          <a:p>
            <a:r>
              <a:rPr lang="fi-FI">
                <a:solidFill>
                  <a:schemeClr val="accent1"/>
                </a:solidFill>
              </a:rPr>
              <a:t>Miro Kolehmainen, Asif Chaudhry &amp; Jonne Ilomäki</a:t>
            </a:r>
          </a:p>
        </p:txBody>
      </p:sp>
      <p:pic>
        <p:nvPicPr>
          <p:cNvPr id="4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9444CF61-BBF9-49AE-B041-D274616E93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44636" y="3355390"/>
            <a:ext cx="1085376" cy="108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58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3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9D092EDA-A2EB-4F0A-8E97-3795ADAFA9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82848" y="4664869"/>
            <a:ext cx="928197" cy="928197"/>
          </a:xfrm>
          <a:prstGeom prst="rect">
            <a:avLst/>
          </a:prstGeom>
        </p:spPr>
      </p:pic>
      <p:sp>
        <p:nvSpPr>
          <p:cNvPr id="2" name="Otsikko 1">
            <a:extLst>
              <a:ext uri="{FF2B5EF4-FFF2-40B4-BE49-F238E27FC236}">
                <a16:creationId xmlns:a16="http://schemas.microsoft.com/office/drawing/2014/main" id="{A51E1829-6A8E-418B-8A2E-08E288CCF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30" y="4246617"/>
            <a:ext cx="4256059" cy="523220"/>
          </a:xfrm>
        </p:spPr>
        <p:txBody>
          <a:bodyPr>
            <a:normAutofit/>
          </a:bodyPr>
          <a:lstStyle/>
          <a:p>
            <a:r>
              <a:rPr lang="fi-FI" sz="2000" dirty="0" err="1"/>
              <a:t>Jobbmöjlightere</a:t>
            </a:r>
            <a:r>
              <a:rPr lang="fi-FI" sz="2000" dirty="0"/>
              <a:t> </a:t>
            </a:r>
            <a:r>
              <a:rPr lang="fi-FI" sz="2000" dirty="0" err="1"/>
              <a:t>på</a:t>
            </a:r>
            <a:r>
              <a:rPr lang="fi-FI" sz="2000" dirty="0"/>
              <a:t> THL</a:t>
            </a:r>
          </a:p>
        </p:txBody>
      </p:sp>
      <p:pic>
        <p:nvPicPr>
          <p:cNvPr id="14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D3A8515A-CBEF-4ED4-8D39-E79ADE5FD00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516855" y="2903703"/>
            <a:ext cx="928197" cy="928197"/>
          </a:xfrm>
          <a:prstGeom prst="rect">
            <a:avLst/>
          </a:prstGeom>
        </p:spPr>
      </p:pic>
      <p:sp>
        <p:nvSpPr>
          <p:cNvPr id="7" name="Tekstiruutu 6">
            <a:extLst>
              <a:ext uri="{FF2B5EF4-FFF2-40B4-BE49-F238E27FC236}">
                <a16:creationId xmlns:a16="http://schemas.microsoft.com/office/drawing/2014/main" id="{B17CDB3C-79C1-4F3C-979F-4D2283B61137}"/>
              </a:ext>
            </a:extLst>
          </p:cNvPr>
          <p:cNvSpPr txBox="1"/>
          <p:nvPr/>
        </p:nvSpPr>
        <p:spPr>
          <a:xfrm>
            <a:off x="10223334" y="2282438"/>
            <a:ext cx="2141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2400" dirty="0" err="1">
                <a:latin typeface="+mj-lt"/>
              </a:rPr>
              <a:t>Praktikplatser</a:t>
            </a:r>
            <a:endParaRPr lang="fi-FI" sz="2400" dirty="0">
              <a:latin typeface="+mj-lt"/>
            </a:endParaRPr>
          </a:p>
        </p:txBody>
      </p:sp>
      <p:sp>
        <p:nvSpPr>
          <p:cNvPr id="16" name="Otsikko 1">
            <a:extLst>
              <a:ext uri="{FF2B5EF4-FFF2-40B4-BE49-F238E27FC236}">
                <a16:creationId xmlns:a16="http://schemas.microsoft.com/office/drawing/2014/main" id="{260301BB-D63D-4C28-B6BB-70867BD1B82F}"/>
              </a:ext>
            </a:extLst>
          </p:cNvPr>
          <p:cNvSpPr txBox="1">
            <a:spLocks/>
          </p:cNvSpPr>
          <p:nvPr/>
        </p:nvSpPr>
        <p:spPr>
          <a:xfrm>
            <a:off x="3807391" y="2225943"/>
            <a:ext cx="3587119" cy="6014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i-FI" sz="2400" dirty="0" err="1"/>
              <a:t>Informationssökning</a:t>
            </a:r>
            <a:endParaRPr lang="fi-FI" sz="2400" dirty="0"/>
          </a:p>
        </p:txBody>
      </p:sp>
      <p:pic>
        <p:nvPicPr>
          <p:cNvPr id="18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AD06DC68-6BE0-4E3A-B37B-C2EDC15701E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076548" y="2887986"/>
            <a:ext cx="989733" cy="989733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52180E13-2FE1-4F8F-A493-C9A20EF54801}"/>
              </a:ext>
            </a:extLst>
          </p:cNvPr>
          <p:cNvSpPr txBox="1">
            <a:spLocks/>
          </p:cNvSpPr>
          <p:nvPr/>
        </p:nvSpPr>
        <p:spPr>
          <a:xfrm>
            <a:off x="7394510" y="2302823"/>
            <a:ext cx="2060746" cy="5232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i-FI" sz="2400" dirty="0" err="1"/>
              <a:t>Bra</a:t>
            </a:r>
            <a:r>
              <a:rPr lang="fi-FI" sz="2400" dirty="0"/>
              <a:t> </a:t>
            </a:r>
            <a:r>
              <a:rPr lang="fi-FI" sz="2400" dirty="0" err="1"/>
              <a:t>på</a:t>
            </a:r>
            <a:r>
              <a:rPr lang="fi-FI" sz="2400" dirty="0"/>
              <a:t> THL</a:t>
            </a:r>
          </a:p>
        </p:txBody>
      </p:sp>
      <p:pic>
        <p:nvPicPr>
          <p:cNvPr id="22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E3297D27-134F-4DE9-AE1F-D19A007C3CC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537279" y="2942829"/>
            <a:ext cx="1051249" cy="1051249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4E7A6F8E-01C0-48E1-B8E4-7A966596FEA0}"/>
              </a:ext>
            </a:extLst>
          </p:cNvPr>
          <p:cNvSpPr txBox="1">
            <a:spLocks/>
          </p:cNvSpPr>
          <p:nvPr/>
        </p:nvSpPr>
        <p:spPr>
          <a:xfrm>
            <a:off x="3769660" y="4246617"/>
            <a:ext cx="4299414" cy="4182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sv-SE" sz="2400" dirty="0">
                <a:solidFill>
                  <a:schemeClr val="tx1"/>
                </a:solidFill>
              </a:rPr>
              <a:t>Vad kan vara dåligt på THL?</a:t>
            </a:r>
            <a:endParaRPr lang="fi-FI" sz="2400" dirty="0">
              <a:solidFill>
                <a:schemeClr val="tx1"/>
              </a:solidFill>
            </a:endParaRPr>
          </a:p>
        </p:txBody>
      </p:sp>
      <p:pic>
        <p:nvPicPr>
          <p:cNvPr id="2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06D8912-E317-431F-9D93-ED786E6E2F14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138084" y="4713209"/>
            <a:ext cx="1033276" cy="1033276"/>
          </a:xfrm>
          <a:prstGeom prst="rect">
            <a:avLst/>
          </a:prstGeom>
        </p:spPr>
      </p:pic>
      <p:sp>
        <p:nvSpPr>
          <p:cNvPr id="25" name="Otsikko 1">
            <a:extLst>
              <a:ext uri="{FF2B5EF4-FFF2-40B4-BE49-F238E27FC236}">
                <a16:creationId xmlns:a16="http://schemas.microsoft.com/office/drawing/2014/main" id="{FAF7F1BC-2EB3-4BF0-913F-CA9E10882A1B}"/>
              </a:ext>
            </a:extLst>
          </p:cNvPr>
          <p:cNvSpPr txBox="1">
            <a:spLocks/>
          </p:cNvSpPr>
          <p:nvPr/>
        </p:nvSpPr>
        <p:spPr>
          <a:xfrm>
            <a:off x="7394510" y="4251544"/>
            <a:ext cx="2060746" cy="4616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i-FI" sz="2400" dirty="0" err="1"/>
              <a:t>Tips</a:t>
            </a:r>
            <a:r>
              <a:rPr lang="fi-FI" sz="2400" dirty="0"/>
              <a:t> </a:t>
            </a:r>
            <a:r>
              <a:rPr lang="fi-FI" sz="2400" dirty="0" err="1"/>
              <a:t>från</a:t>
            </a:r>
            <a:r>
              <a:rPr lang="fi-FI" sz="2400" dirty="0"/>
              <a:t> THL</a:t>
            </a:r>
          </a:p>
        </p:txBody>
      </p:sp>
      <p:pic>
        <p:nvPicPr>
          <p:cNvPr id="2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7C675A-413D-4143-AABF-FA239D1DED42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537279" y="4713209"/>
            <a:ext cx="1033276" cy="1033276"/>
          </a:xfrm>
          <a:prstGeom prst="rect">
            <a:avLst/>
          </a:prstGeom>
        </p:spPr>
      </p:pic>
      <p:sp>
        <p:nvSpPr>
          <p:cNvPr id="27" name="Otsikko 1">
            <a:extLst>
              <a:ext uri="{FF2B5EF4-FFF2-40B4-BE49-F238E27FC236}">
                <a16:creationId xmlns:a16="http://schemas.microsoft.com/office/drawing/2014/main" id="{789E2DF4-CC88-4B5B-908C-16780FCD0E7E}"/>
              </a:ext>
            </a:extLst>
          </p:cNvPr>
          <p:cNvSpPr txBox="1">
            <a:spLocks/>
          </p:cNvSpPr>
          <p:nvPr/>
        </p:nvSpPr>
        <p:spPr>
          <a:xfrm>
            <a:off x="10404378" y="4222332"/>
            <a:ext cx="1344419" cy="4803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i-FI" sz="2400" dirty="0" err="1">
                <a:solidFill>
                  <a:schemeClr val="tx1"/>
                </a:solidFill>
              </a:rPr>
              <a:t>Allmän</a:t>
            </a:r>
            <a:endParaRPr lang="fi-FI" sz="2400" dirty="0">
              <a:solidFill>
                <a:schemeClr val="tx1"/>
              </a:solidFill>
            </a:endParaRPr>
          </a:p>
        </p:txBody>
      </p:sp>
      <p:pic>
        <p:nvPicPr>
          <p:cNvPr id="2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01D2473-69DE-480D-9B16-C0EE6FFF33DD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516855" y="4702675"/>
            <a:ext cx="1033276" cy="1033276"/>
          </a:xfrm>
          <a:prstGeom prst="rect">
            <a:avLst/>
          </a:prstGeom>
        </p:spPr>
      </p:pic>
      <p:pic>
        <p:nvPicPr>
          <p:cNvPr id="17" name="Tallennettu ääni">
            <a:hlinkClick r:id="" action="ppaction://media"/>
            <a:extLst>
              <a:ext uri="{FF2B5EF4-FFF2-40B4-BE49-F238E27FC236}">
                <a16:creationId xmlns:a16="http://schemas.microsoft.com/office/drawing/2014/main" id="{5BAE2884-5992-43CC-A786-BE524BA9AC0F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82849" y="2964901"/>
            <a:ext cx="928197" cy="928197"/>
          </a:xfrm>
          <a:prstGeom prst="rect">
            <a:avLst/>
          </a:prstGeom>
        </p:spPr>
      </p:pic>
      <p:sp>
        <p:nvSpPr>
          <p:cNvPr id="19" name="Otsikko 1">
            <a:extLst>
              <a:ext uri="{FF2B5EF4-FFF2-40B4-BE49-F238E27FC236}">
                <a16:creationId xmlns:a16="http://schemas.microsoft.com/office/drawing/2014/main" id="{0856164D-C2FD-4C18-A0D2-89064F2EBD32}"/>
              </a:ext>
            </a:extLst>
          </p:cNvPr>
          <p:cNvSpPr txBox="1">
            <a:spLocks/>
          </p:cNvSpPr>
          <p:nvPr/>
        </p:nvSpPr>
        <p:spPr>
          <a:xfrm>
            <a:off x="168572" y="2480902"/>
            <a:ext cx="1182689" cy="6902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i-FI" sz="2400" dirty="0"/>
              <a:t>THL</a:t>
            </a:r>
          </a:p>
        </p:txBody>
      </p:sp>
    </p:spTree>
    <p:extLst>
      <p:ext uri="{BB962C8B-B14F-4D97-AF65-F5344CB8AC3E}">
        <p14:creationId xmlns:p14="http://schemas.microsoft.com/office/powerpoint/2010/main" val="2119066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39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275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64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34747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5598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33330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4082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31818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ia">
  <a:themeElements>
    <a:clrScheme name="Gal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2401650EBCD849A1B1EC73FF276144" ma:contentTypeVersion="2" ma:contentTypeDescription="Create a new document." ma:contentTypeScope="" ma:versionID="4ebe75947ea20c5e69be4f391d39f14a">
  <xsd:schema xmlns:xsd="http://www.w3.org/2001/XMLSchema" xmlns:xs="http://www.w3.org/2001/XMLSchema" xmlns:p="http://schemas.microsoft.com/office/2006/metadata/properties" xmlns:ns2="0dd2879a-6692-40cb-b5f0-f0abf24949d5" targetNamespace="http://schemas.microsoft.com/office/2006/metadata/properties" ma:root="true" ma:fieldsID="7b85579ffb62373f97d8202291cfd02e" ns2:_="">
    <xsd:import namespace="0dd2879a-6692-40cb-b5f0-f0abf24949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d2879a-6692-40cb-b5f0-f0abf24949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6D08CC-866C-4327-8752-A4C2E2B36092}">
  <ds:schemaRefs>
    <ds:schemaRef ds:uri="0dd2879a-6692-40cb-b5f0-f0abf24949d5"/>
    <ds:schemaRef ds:uri="http://purl.org/dc/elements/1.1/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53B6A0E-A0E1-4382-94E8-93702D30A7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d2879a-6692-40cb-b5f0-f0abf24949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B1DC27D-04FF-4812-8916-A08B2D67E1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TM10001114[[fn=Galleria]]</Template>
  <TotalTime>21</TotalTime>
  <Words>30</Words>
  <Application>Microsoft Office PowerPoint</Application>
  <PresentationFormat>Laajakuva</PresentationFormat>
  <Paragraphs>10</Paragraphs>
  <Slides>2</Slides>
  <Notes>0</Notes>
  <HiddenSlides>0</HiddenSlides>
  <MMClips>9</MMClips>
  <ScaleCrop>false</ScaleCrop>
  <HeadingPairs>
    <vt:vector size="6" baseType="variant">
      <vt:variant>
        <vt:lpstr>Käytetyt fontit</vt:lpstr>
      </vt:variant>
      <vt:variant>
        <vt:i4>2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2</vt:i4>
      </vt:variant>
    </vt:vector>
  </HeadingPairs>
  <TitlesOfParts>
    <vt:vector size="5" baseType="lpstr">
      <vt:lpstr>Arial</vt:lpstr>
      <vt:lpstr>Gill Sans MT</vt:lpstr>
      <vt:lpstr>Galleria</vt:lpstr>
      <vt:lpstr>Vårt projekt </vt:lpstr>
      <vt:lpstr>Jobbmöjlightere på THL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Jonne Ilomäki</dc:creator>
  <cp:lastModifiedBy>Jonne Ilomäki</cp:lastModifiedBy>
  <cp:revision>3</cp:revision>
  <dcterms:created xsi:type="dcterms:W3CDTF">2022-04-03T10:01:08Z</dcterms:created>
  <dcterms:modified xsi:type="dcterms:W3CDTF">2022-04-06T06:36:57Z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0x010100232401650EBCD849A1B1EC73FF276144</vt:lpwstr>
  </property>
</Properties>
</file>